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Nunito" pitchFamily="2" charset="0"/>
      <p:regular r:id="rId21"/>
      <p:bold r:id="rId22"/>
      <p:italic r:id="rId23"/>
      <p:boldItalic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iGxCjICVgXDFh76PxWfXdoAe4t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144" y="7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Carlos E. Romaina Acevedo" userId="634bb9585bf6aad7" providerId="LiveId" clId="{E1CEF569-0DB4-4CB0-A620-0CA9E23B5A41}"/>
    <pc:docChg chg="custSel delSld modSld">
      <pc:chgData name="Juan Carlos E. Romaina Acevedo" userId="634bb9585bf6aad7" providerId="LiveId" clId="{E1CEF569-0DB4-4CB0-A620-0CA9E23B5A41}" dt="2023-06-02T02:19:18.731" v="4" actId="1076"/>
      <pc:docMkLst>
        <pc:docMk/>
      </pc:docMkLst>
      <pc:sldChg chg="delSp modSp mod">
        <pc:chgData name="Juan Carlos E. Romaina Acevedo" userId="634bb9585bf6aad7" providerId="LiveId" clId="{E1CEF569-0DB4-4CB0-A620-0CA9E23B5A41}" dt="2023-06-02T02:19:18.731" v="4" actId="1076"/>
        <pc:sldMkLst>
          <pc:docMk/>
          <pc:sldMk cId="0" sldId="256"/>
        </pc:sldMkLst>
        <pc:spChg chg="mod">
          <ac:chgData name="Juan Carlos E. Romaina Acevedo" userId="634bb9585bf6aad7" providerId="LiveId" clId="{E1CEF569-0DB4-4CB0-A620-0CA9E23B5A41}" dt="2023-06-02T02:19:18.731" v="4" actId="1076"/>
          <ac:spMkLst>
            <pc:docMk/>
            <pc:sldMk cId="0" sldId="256"/>
            <ac:spMk id="84" creationId="{00000000-0000-0000-0000-000000000000}"/>
          </ac:spMkLst>
        </pc:spChg>
        <pc:spChg chg="del mod">
          <ac:chgData name="Juan Carlos E. Romaina Acevedo" userId="634bb9585bf6aad7" providerId="LiveId" clId="{E1CEF569-0DB4-4CB0-A620-0CA9E23B5A41}" dt="2023-06-02T01:26:00.540" v="2" actId="478"/>
          <ac:spMkLst>
            <pc:docMk/>
            <pc:sldMk cId="0" sldId="256"/>
            <ac:spMk id="85" creationId="{00000000-0000-0000-0000-000000000000}"/>
          </ac:spMkLst>
        </pc:spChg>
      </pc:sldChg>
      <pc:sldChg chg="del">
        <pc:chgData name="Juan Carlos E. Romaina Acevedo" userId="634bb9585bf6aad7" providerId="LiveId" clId="{E1CEF569-0DB4-4CB0-A620-0CA9E23B5A41}" dt="2023-06-02T01:26:42.583" v="3" actId="47"/>
        <pc:sldMkLst>
          <pc:docMk/>
          <pc:sldMk cId="0" sldId="257"/>
        </pc:sldMkLst>
      </pc:sldChg>
      <pc:sldMasterChg chg="delSldLayout">
        <pc:chgData name="Juan Carlos E. Romaina Acevedo" userId="634bb9585bf6aad7" providerId="LiveId" clId="{E1CEF569-0DB4-4CB0-A620-0CA9E23B5A41}" dt="2023-06-02T01:26:42.583" v="3" actId="47"/>
        <pc:sldMasterMkLst>
          <pc:docMk/>
          <pc:sldMasterMk cId="0" sldId="2147483648"/>
        </pc:sldMasterMkLst>
        <pc:sldLayoutChg chg="del">
          <pc:chgData name="Juan Carlos E. Romaina Acevedo" userId="634bb9585bf6aad7" providerId="LiveId" clId="{E1CEF569-0DB4-4CB0-A620-0CA9E23B5A41}" dt="2023-06-02T01:26:42.583" v="3" actId="47"/>
          <pc:sldLayoutMkLst>
            <pc:docMk/>
            <pc:sldMasterMk cId="0" sldId="2147483648"/>
            <pc:sldLayoutMk cId="0" sldId="214748365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5c0dcdae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5c0dcdae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5c0dcdae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5c0dcdae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5c0dcdae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5c0dcdae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bbc2639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2bbc2639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5c0dcdae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5c0dcdae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5c0dcdae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5c0dcdae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5c0dcdae7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225c0dcdae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5c0dcdae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5c0dcdae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5c0dcdae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5c0dcdae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5c0dcda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5c0dcda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5c0dcdae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5c0dcdae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>
  <p:cSld name="CUSTOM_9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>
            <a:spLocks noGrp="1"/>
          </p:cNvSpPr>
          <p:nvPr>
            <p:ph type="ctrTitle"/>
          </p:nvPr>
        </p:nvSpPr>
        <p:spPr>
          <a:xfrm>
            <a:off x="1224900" y="1728443"/>
            <a:ext cx="66942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200" b="1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ctrTitle" idx="2"/>
          </p:nvPr>
        </p:nvSpPr>
        <p:spPr>
          <a:xfrm>
            <a:off x="1224900" y="2951082"/>
            <a:ext cx="6694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6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11"/>
          <p:cNvPicPr preferRelativeResize="0"/>
          <p:nvPr/>
        </p:nvPicPr>
        <p:blipFill rotWithShape="1">
          <a:blip r:embed="rId2">
            <a:alphaModFix/>
          </a:blip>
          <a:srcRect r="32147"/>
          <a:stretch/>
        </p:blipFill>
        <p:spPr>
          <a:xfrm>
            <a:off x="90952" y="-1875"/>
            <a:ext cx="1737847" cy="8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itle">
  <p:cSld name="1_Slide with 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299700" y="911325"/>
            <a:ext cx="854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FF3A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8805448" y="111858"/>
            <a:ext cx="225909" cy="225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>
  <p:cSld name="1_Main slide 3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ctrTitle"/>
          </p:nvPr>
        </p:nvSpPr>
        <p:spPr>
          <a:xfrm>
            <a:off x="1224900" y="1728443"/>
            <a:ext cx="66942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200" b="1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ctrTitle" idx="2"/>
          </p:nvPr>
        </p:nvSpPr>
        <p:spPr>
          <a:xfrm>
            <a:off x="1224900" y="2957137"/>
            <a:ext cx="6694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 b="0" i="0">
                <a:solidFill>
                  <a:srgbClr val="FF3A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/>
          </a:p>
        </p:txBody>
      </p:sp>
      <p:pic>
        <p:nvPicPr>
          <p:cNvPr id="59" name="Google Shape;59;p16"/>
          <p:cNvPicPr preferRelativeResize="0"/>
          <p:nvPr/>
        </p:nvPicPr>
        <p:blipFill rotWithShape="1">
          <a:blip r:embed="rId2">
            <a:alphaModFix/>
          </a:blip>
          <a:srcRect r="30074"/>
          <a:stretch/>
        </p:blipFill>
        <p:spPr>
          <a:xfrm>
            <a:off x="90952" y="-1875"/>
            <a:ext cx="1791028" cy="8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1_Title and Sub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9"/>
          <p:cNvPicPr preferRelativeResize="0"/>
          <p:nvPr/>
        </p:nvPicPr>
        <p:blipFill rotWithShape="1">
          <a:blip r:embed="rId2">
            <a:alphaModFix/>
          </a:blip>
          <a:srcRect l="10152" t="9800" r="612" b="1487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9"/>
          <p:cNvSpPr/>
          <p:nvPr/>
        </p:nvSpPr>
        <p:spPr>
          <a:xfrm>
            <a:off x="5042452" y="589721"/>
            <a:ext cx="3821973" cy="42406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9"/>
          <p:cNvSpPr txBox="1">
            <a:spLocks noGrp="1"/>
          </p:cNvSpPr>
          <p:nvPr>
            <p:ph type="ctrTitle"/>
          </p:nvPr>
        </p:nvSpPr>
        <p:spPr>
          <a:xfrm>
            <a:off x="5336324" y="900355"/>
            <a:ext cx="25986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ubTitle" idx="1"/>
          </p:nvPr>
        </p:nvSpPr>
        <p:spPr>
          <a:xfrm>
            <a:off x="5336424" y="2100355"/>
            <a:ext cx="3270862" cy="17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9"/>
          <p:cNvSpPr/>
          <p:nvPr/>
        </p:nvSpPr>
        <p:spPr>
          <a:xfrm>
            <a:off x="5442296" y="1979400"/>
            <a:ext cx="166200" cy="37500"/>
          </a:xfrm>
          <a:prstGeom prst="rect">
            <a:avLst/>
          </a:prstGeom>
          <a:solidFill>
            <a:srgbClr val="FF3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8805448" y="111858"/>
            <a:ext cx="225909" cy="225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hree columns" type="titleOnly">
  <p:cSld name="TITLE_ONLY">
    <p:bg>
      <p:bgPr>
        <a:solidFill>
          <a:srgbClr val="FF3A00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1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1800" b="1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subTitle" idx="1"/>
          </p:nvPr>
        </p:nvSpPr>
        <p:spPr>
          <a:xfrm>
            <a:off x="575640" y="2167675"/>
            <a:ext cx="2448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 b="0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 b="1">
                <a:solidFill>
                  <a:srgbClr val="CC3F3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rgbClr val="CC3F3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 b="1">
                <a:solidFill>
                  <a:srgbClr val="CC3F3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1">
                <a:solidFill>
                  <a:srgbClr val="CC3F3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1">
                <a:solidFill>
                  <a:srgbClr val="CC3F3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>
                <a:solidFill>
                  <a:srgbClr val="CC3F3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>
                <a:solidFill>
                  <a:srgbClr val="CC3F3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subTitle" idx="2"/>
          </p:nvPr>
        </p:nvSpPr>
        <p:spPr>
          <a:xfrm>
            <a:off x="575640" y="2503926"/>
            <a:ext cx="2448600" cy="1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050" b="0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99999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999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99999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99999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99999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rgbClr val="99999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rgbClr val="99999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ubTitle" idx="3"/>
          </p:nvPr>
        </p:nvSpPr>
        <p:spPr>
          <a:xfrm>
            <a:off x="3355575" y="2167675"/>
            <a:ext cx="2448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 b="0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 b="1">
                <a:solidFill>
                  <a:srgbClr val="CC3F3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rgbClr val="CC3F3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 b="1">
                <a:solidFill>
                  <a:srgbClr val="CC3F3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1">
                <a:solidFill>
                  <a:srgbClr val="CC3F3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1">
                <a:solidFill>
                  <a:srgbClr val="CC3F3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>
                <a:solidFill>
                  <a:srgbClr val="CC3F3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>
                <a:solidFill>
                  <a:srgbClr val="CC3F3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subTitle" idx="4"/>
          </p:nvPr>
        </p:nvSpPr>
        <p:spPr>
          <a:xfrm>
            <a:off x="3355575" y="2503926"/>
            <a:ext cx="2448600" cy="1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050" b="0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99999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999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99999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99999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99999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rgbClr val="99999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rgbClr val="99999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ubTitle" idx="5"/>
          </p:nvPr>
        </p:nvSpPr>
        <p:spPr>
          <a:xfrm>
            <a:off x="6119761" y="2167675"/>
            <a:ext cx="2448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 b="0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 b="1">
                <a:solidFill>
                  <a:srgbClr val="CC3F3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rgbClr val="CC3F3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 b="1">
                <a:solidFill>
                  <a:srgbClr val="CC3F3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1">
                <a:solidFill>
                  <a:srgbClr val="CC3F3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1">
                <a:solidFill>
                  <a:srgbClr val="CC3F3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>
                <a:solidFill>
                  <a:srgbClr val="CC3F3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>
                <a:solidFill>
                  <a:srgbClr val="CC3F3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subTitle" idx="6"/>
          </p:nvPr>
        </p:nvSpPr>
        <p:spPr>
          <a:xfrm>
            <a:off x="6119761" y="2503926"/>
            <a:ext cx="2448600" cy="1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050" b="0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99999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999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99999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99999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99999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rgbClr val="99999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rgbClr val="99999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pic>
        <p:nvPicPr>
          <p:cNvPr id="75" name="Google Shape;7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05447" y="111858"/>
            <a:ext cx="225909" cy="225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lide with big number">
  <p:cSld name="1_Red slide with big number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>
            <a:spLocks noGrp="1"/>
          </p:cNvSpPr>
          <p:nvPr>
            <p:ph type="title"/>
          </p:nvPr>
        </p:nvSpPr>
        <p:spPr>
          <a:xfrm>
            <a:off x="311700" y="12585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8000" b="1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ubTitle" idx="1"/>
          </p:nvPr>
        </p:nvSpPr>
        <p:spPr>
          <a:xfrm>
            <a:off x="1881147" y="3077100"/>
            <a:ext cx="5381700" cy="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050" b="0" i="0">
                <a:solidFill>
                  <a:srgbClr val="FF3A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9" name="Google Shape;7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8805448" y="111858"/>
            <a:ext cx="225909" cy="225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 typ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2"/>
          <p:cNvPicPr preferRelativeResize="0"/>
          <p:nvPr/>
        </p:nvPicPr>
        <p:blipFill rotWithShape="1">
          <a:blip r:embed="rId2">
            <a:alphaModFix/>
          </a:blip>
          <a:srcRect l="10152" t="9800" r="612" b="1487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2"/>
          <p:cNvSpPr/>
          <p:nvPr/>
        </p:nvSpPr>
        <p:spPr>
          <a:xfrm>
            <a:off x="5042452" y="589721"/>
            <a:ext cx="3821973" cy="4240696"/>
          </a:xfrm>
          <a:prstGeom prst="rect">
            <a:avLst/>
          </a:prstGeom>
          <a:solidFill>
            <a:srgbClr val="FF3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2"/>
          <p:cNvSpPr txBox="1">
            <a:spLocks noGrp="1"/>
          </p:cNvSpPr>
          <p:nvPr>
            <p:ph type="ctrTitle"/>
          </p:nvPr>
        </p:nvSpPr>
        <p:spPr>
          <a:xfrm>
            <a:off x="5336324" y="900355"/>
            <a:ext cx="2598600" cy="995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ubTitle" idx="1"/>
          </p:nvPr>
        </p:nvSpPr>
        <p:spPr>
          <a:xfrm>
            <a:off x="5336424" y="2100355"/>
            <a:ext cx="3270862" cy="17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2"/>
          <p:cNvSpPr/>
          <p:nvPr/>
        </p:nvSpPr>
        <p:spPr>
          <a:xfrm>
            <a:off x="5442296" y="1979400"/>
            <a:ext cx="1662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8805448" y="111858"/>
            <a:ext cx="225909" cy="225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2b233f9fbb_0_133"/>
          <p:cNvSpPr txBox="1">
            <a:spLocks noGrp="1"/>
          </p:cNvSpPr>
          <p:nvPr>
            <p:ph type="title"/>
          </p:nvPr>
        </p:nvSpPr>
        <p:spPr>
          <a:xfrm>
            <a:off x="385761" y="354047"/>
            <a:ext cx="84654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Verdana"/>
              <a:buNone/>
              <a:defRPr sz="2400" b="1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22b233f9fbb_0_133"/>
          <p:cNvSpPr txBox="1">
            <a:spLocks noGrp="1"/>
          </p:cNvSpPr>
          <p:nvPr>
            <p:ph type="body" idx="1"/>
          </p:nvPr>
        </p:nvSpPr>
        <p:spPr>
          <a:xfrm>
            <a:off x="385762" y="962457"/>
            <a:ext cx="8465400" cy="3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2b233f9fbb_0_131"/>
          <p:cNvSpPr txBox="1">
            <a:spLocks noGrp="1"/>
          </p:cNvSpPr>
          <p:nvPr>
            <p:ph type="title"/>
          </p:nvPr>
        </p:nvSpPr>
        <p:spPr>
          <a:xfrm>
            <a:off x="285750" y="1221581"/>
            <a:ext cx="85440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Verdana"/>
              <a:buNone/>
              <a:defRPr sz="2700" b="1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>
  <p:cSld name="1_Main slide 4">
    <p:bg>
      <p:bgPr>
        <a:solidFill>
          <a:srgbClr val="FF3A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 txBox="1">
            <a:spLocks noGrp="1"/>
          </p:cNvSpPr>
          <p:nvPr>
            <p:ph type="ctrTitle"/>
          </p:nvPr>
        </p:nvSpPr>
        <p:spPr>
          <a:xfrm>
            <a:off x="1224900" y="1728443"/>
            <a:ext cx="66942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200" b="1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ctrTitle" idx="2"/>
          </p:nvPr>
        </p:nvSpPr>
        <p:spPr>
          <a:xfrm>
            <a:off x="1224900" y="2945026"/>
            <a:ext cx="6694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 b="0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17"/>
          <p:cNvPicPr preferRelativeResize="0"/>
          <p:nvPr/>
        </p:nvPicPr>
        <p:blipFill rotWithShape="1">
          <a:blip r:embed="rId2">
            <a:alphaModFix/>
          </a:blip>
          <a:srcRect r="32147"/>
          <a:stretch/>
        </p:blipFill>
        <p:spPr>
          <a:xfrm>
            <a:off x="90952" y="-1875"/>
            <a:ext cx="1737847" cy="8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>
  <p:cSld name="1_Main slide">
    <p:bg>
      <p:bgPr>
        <a:solidFill>
          <a:schemeClr val="dk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>
            <a:spLocks noGrp="1"/>
          </p:cNvSpPr>
          <p:nvPr>
            <p:ph type="ctrTitle"/>
          </p:nvPr>
        </p:nvSpPr>
        <p:spPr>
          <a:xfrm>
            <a:off x="5653979" y="1607530"/>
            <a:ext cx="2840117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1800" b="1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ctrTitle" idx="2"/>
          </p:nvPr>
        </p:nvSpPr>
        <p:spPr>
          <a:xfrm>
            <a:off x="5653978" y="2932221"/>
            <a:ext cx="2840117" cy="12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 b="0" i="0">
                <a:solidFill>
                  <a:srgbClr val="FF3A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/>
          </a:p>
        </p:txBody>
      </p:sp>
      <p:pic>
        <p:nvPicPr>
          <p:cNvPr id="33" name="Google Shape;33;p13"/>
          <p:cNvPicPr preferRelativeResize="0"/>
          <p:nvPr/>
        </p:nvPicPr>
        <p:blipFill rotWithShape="1">
          <a:blip r:embed="rId2">
            <a:alphaModFix/>
          </a:blip>
          <a:srcRect r="30030"/>
          <a:stretch/>
        </p:blipFill>
        <p:spPr>
          <a:xfrm>
            <a:off x="6586349" y="4321250"/>
            <a:ext cx="1792101" cy="88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wo columns" type="twoColTx">
  <p:cSld name="TITLE_AND_TWO_COLUMNS">
    <p:bg>
      <p:bgPr>
        <a:solidFill>
          <a:srgbClr val="FF3A00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311700" y="1054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1800" b="1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0"/>
          <p:cNvSpPr/>
          <p:nvPr/>
        </p:nvSpPr>
        <p:spPr>
          <a:xfrm>
            <a:off x="791700" y="4187374"/>
            <a:ext cx="290788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 txBox="1">
            <a:spLocks noGrp="1"/>
          </p:cNvSpPr>
          <p:nvPr>
            <p:ph type="subTitle" idx="1"/>
          </p:nvPr>
        </p:nvSpPr>
        <p:spPr>
          <a:xfrm>
            <a:off x="673179" y="2226950"/>
            <a:ext cx="32520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 b="0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99999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999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99999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99999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99999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rgbClr val="99999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rgbClr val="99999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subTitle" idx="2"/>
          </p:nvPr>
        </p:nvSpPr>
        <p:spPr>
          <a:xfrm>
            <a:off x="673179" y="2661975"/>
            <a:ext cx="3252000" cy="1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050" b="0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99999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9999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>
                <a:solidFill>
                  <a:srgbClr val="99999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99999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99999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99999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99999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ubTitle" idx="3"/>
          </p:nvPr>
        </p:nvSpPr>
        <p:spPr>
          <a:xfrm>
            <a:off x="4785325" y="2226950"/>
            <a:ext cx="32520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 b="0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rgbClr val="99999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999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rgbClr val="99999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99999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99999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rgbClr val="99999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rgbClr val="99999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subTitle" idx="4"/>
          </p:nvPr>
        </p:nvSpPr>
        <p:spPr>
          <a:xfrm>
            <a:off x="4785325" y="2661975"/>
            <a:ext cx="3252000" cy="1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050" b="0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99999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9999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>
                <a:solidFill>
                  <a:srgbClr val="99999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99999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99999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99999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99999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20"/>
          <p:cNvSpPr/>
          <p:nvPr/>
        </p:nvSpPr>
        <p:spPr>
          <a:xfrm>
            <a:off x="5040971" y="4187374"/>
            <a:ext cx="290788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8805448" y="111858"/>
            <a:ext cx="225909" cy="225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5447" y="111858"/>
            <a:ext cx="225909" cy="225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>
  <p:cSld name="1_Main slide 2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ctrTitle"/>
          </p:nvPr>
        </p:nvSpPr>
        <p:spPr>
          <a:xfrm>
            <a:off x="5653979" y="1607530"/>
            <a:ext cx="2840117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400" b="1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ctrTitle" idx="2"/>
          </p:nvPr>
        </p:nvSpPr>
        <p:spPr>
          <a:xfrm>
            <a:off x="5653978" y="2932221"/>
            <a:ext cx="2840117" cy="12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200" b="0" i="0">
                <a:solidFill>
                  <a:srgbClr val="FF3A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 rotWithShape="1">
          <a:blip r:embed="rId2">
            <a:alphaModFix/>
          </a:blip>
          <a:srcRect r="31691"/>
          <a:stretch/>
        </p:blipFill>
        <p:spPr>
          <a:xfrm>
            <a:off x="6586349" y="4321250"/>
            <a:ext cx="1749576" cy="88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title 1">
  <p:cSld name="1_Text slide with title 1">
    <p:bg>
      <p:bgPr>
        <a:solidFill>
          <a:srgbClr val="FF3A0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>
            <a:spLocks noGrp="1"/>
          </p:cNvSpPr>
          <p:nvPr>
            <p:ph type="title"/>
          </p:nvPr>
        </p:nvSpPr>
        <p:spPr>
          <a:xfrm>
            <a:off x="397325" y="1044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b="1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body" idx="1"/>
          </p:nvPr>
        </p:nvSpPr>
        <p:spPr>
          <a:xfrm>
            <a:off x="397334" y="1628200"/>
            <a:ext cx="6147600" cy="1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A00"/>
              </a:buClr>
              <a:buSzPts val="1400"/>
              <a:buChar char="●"/>
              <a:defRPr sz="1050" b="0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pic>
        <p:nvPicPr>
          <p:cNvPr id="51" name="Google Shape;5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8805448" y="111858"/>
            <a:ext cx="225909" cy="225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5447" y="111858"/>
            <a:ext cx="225909" cy="225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609675"/>
            <a:ext cx="8520600" cy="20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Char char="○"/>
              <a:defRPr sz="15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■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224900" y="1939937"/>
            <a:ext cx="66942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</a:pPr>
            <a:r>
              <a:rPr lang="es-MX" dirty="0"/>
              <a:t>CLASES ABSTRACTAS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5c0dcdae7_0_85"/>
          <p:cNvSpPr txBox="1">
            <a:spLocks noGrp="1"/>
          </p:cNvSpPr>
          <p:nvPr>
            <p:ph type="title"/>
          </p:nvPr>
        </p:nvSpPr>
        <p:spPr>
          <a:xfrm>
            <a:off x="300000" y="154781"/>
            <a:ext cx="8544000" cy="560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200"/>
              <a:t>Implementación de métodos abstractos</a:t>
            </a:r>
            <a:endParaRPr sz="2200"/>
          </a:p>
        </p:txBody>
      </p:sp>
      <p:pic>
        <p:nvPicPr>
          <p:cNvPr id="147" name="Google Shape;147;g225c0dcdae7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7881"/>
            <a:ext cx="7797689" cy="4123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5c0dcdae7_0_95"/>
          <p:cNvSpPr txBox="1">
            <a:spLocks noGrp="1"/>
          </p:cNvSpPr>
          <p:nvPr>
            <p:ph type="title"/>
          </p:nvPr>
        </p:nvSpPr>
        <p:spPr>
          <a:xfrm>
            <a:off x="300000" y="154781"/>
            <a:ext cx="8544000" cy="560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200"/>
              <a:t>Implementación de métodos abstractos</a:t>
            </a:r>
            <a:endParaRPr sz="2200"/>
          </a:p>
        </p:txBody>
      </p:sp>
      <p:pic>
        <p:nvPicPr>
          <p:cNvPr id="153" name="Google Shape;153;g225c0dcdae7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7881"/>
            <a:ext cx="6518431" cy="4123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5c0dcdae7_0_91"/>
          <p:cNvSpPr txBox="1">
            <a:spLocks noGrp="1"/>
          </p:cNvSpPr>
          <p:nvPr>
            <p:ph type="title"/>
          </p:nvPr>
        </p:nvSpPr>
        <p:spPr>
          <a:xfrm>
            <a:off x="367800" y="201675"/>
            <a:ext cx="6830100" cy="560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Ejercicio en Clase</a:t>
            </a:r>
            <a:endParaRPr/>
          </a:p>
        </p:txBody>
      </p:sp>
      <p:pic>
        <p:nvPicPr>
          <p:cNvPr id="159" name="Google Shape;159;g225c0dcdae7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475" y="820998"/>
            <a:ext cx="5790699" cy="42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bbc263944_0_0"/>
          <p:cNvSpPr txBox="1">
            <a:spLocks noGrp="1"/>
          </p:cNvSpPr>
          <p:nvPr>
            <p:ph type="title"/>
          </p:nvPr>
        </p:nvSpPr>
        <p:spPr>
          <a:xfrm>
            <a:off x="289321" y="265535"/>
            <a:ext cx="6349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Verdana"/>
              <a:buNone/>
            </a:pPr>
            <a:r>
              <a:rPr lang="es-MX"/>
              <a:t>Referencias</a:t>
            </a:r>
            <a:endParaRPr/>
          </a:p>
        </p:txBody>
      </p:sp>
      <p:sp>
        <p:nvSpPr>
          <p:cNvPr id="165" name="Google Shape;165;g22bbc263944_0_0"/>
          <p:cNvSpPr txBox="1">
            <a:spLocks noGrp="1"/>
          </p:cNvSpPr>
          <p:nvPr>
            <p:ph type="body" idx="1"/>
          </p:nvPr>
        </p:nvSpPr>
        <p:spPr>
          <a:xfrm>
            <a:off x="289321" y="721843"/>
            <a:ext cx="6349200" cy="23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s-MX"/>
              <a:t>Deitel, H. M. (2016). Java: como programar.</a:t>
            </a:r>
            <a:endParaRPr/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s-MX"/>
              <a:t>Paul S. Wang, Java con programación orientada a objetos y aplicaciones en la WWW, México, 2000.</a:t>
            </a:r>
            <a:endParaRPr/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s-MX"/>
              <a:t>Sun microsystem, Fundamentals of the Java™ Programming Language SL-110-SE6</a:t>
            </a:r>
            <a:endParaRPr/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s-MX"/>
              <a:t>A.M. Vozmediano, Java para novatos, 2017.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ctrTitle"/>
          </p:nvPr>
        </p:nvSpPr>
        <p:spPr>
          <a:xfrm>
            <a:off x="5320636" y="739380"/>
            <a:ext cx="3245139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MX" sz="1800"/>
              <a:t>Temario</a:t>
            </a:r>
            <a:endParaRPr sz="1800"/>
          </a:p>
        </p:txBody>
      </p:sp>
      <p:sp>
        <p:nvSpPr>
          <p:cNvPr id="98" name="Google Shape;98;p2"/>
          <p:cNvSpPr txBox="1">
            <a:spLocks noGrp="1"/>
          </p:cNvSpPr>
          <p:nvPr>
            <p:ph type="subTitle" idx="1"/>
          </p:nvPr>
        </p:nvSpPr>
        <p:spPr>
          <a:xfrm>
            <a:off x="5320636" y="2188149"/>
            <a:ext cx="3375600" cy="228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s-MX"/>
              <a:t>Definición de una clase abstracta.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s-MX"/>
              <a:t>Declaración de clases abstractas y métodos abstractos. 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s-MX"/>
              <a:t>Implementación de métodos abstractos.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s-MX"/>
              <a:t>Colecciones heterogéneas.</a:t>
            </a:r>
            <a:endParaRPr/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8805448" y="111858"/>
            <a:ext cx="225909" cy="225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5c0dcdae7_0_38"/>
          <p:cNvSpPr txBox="1">
            <a:spLocks noGrp="1"/>
          </p:cNvSpPr>
          <p:nvPr>
            <p:ph type="title"/>
          </p:nvPr>
        </p:nvSpPr>
        <p:spPr>
          <a:xfrm>
            <a:off x="385761" y="354047"/>
            <a:ext cx="8465400" cy="54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Clase Abstracta</a:t>
            </a:r>
            <a:endParaRPr/>
          </a:p>
        </p:txBody>
      </p:sp>
      <p:sp>
        <p:nvSpPr>
          <p:cNvPr id="105" name="Google Shape;105;g225c0dcdae7_0_38"/>
          <p:cNvSpPr txBox="1">
            <a:spLocks noGrp="1"/>
          </p:cNvSpPr>
          <p:nvPr>
            <p:ph type="body" idx="1"/>
          </p:nvPr>
        </p:nvSpPr>
        <p:spPr>
          <a:xfrm>
            <a:off x="385762" y="962457"/>
            <a:ext cx="8465400" cy="318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s-MX"/>
              <a:t>Clase cuya descripción es incompleta y no puede instanciarse.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s-MX"/>
              <a:t>Declara métodos, pero no tiene que implementarlos todos. Se utiliza para definir subclases.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MX"/>
              <a:t>Estas subclases pueden derivar de sólo una clase abstracta.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s-MX"/>
              <a:t>¿Cuándo se usa?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MX"/>
              <a:t>Cuando deseamos definir una abstracción que englobe objetos de distintos tipos y queremos hacer uso del polimorfismo.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5c0dcdae7_0_44"/>
          <p:cNvSpPr txBox="1">
            <a:spLocks noGrp="1"/>
          </p:cNvSpPr>
          <p:nvPr>
            <p:ph type="title"/>
          </p:nvPr>
        </p:nvSpPr>
        <p:spPr>
          <a:xfrm>
            <a:off x="385761" y="354047"/>
            <a:ext cx="8465400" cy="54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Método Abstracto</a:t>
            </a:r>
            <a:endParaRPr/>
          </a:p>
        </p:txBody>
      </p:sp>
      <p:sp>
        <p:nvSpPr>
          <p:cNvPr id="111" name="Google Shape;111;g225c0dcdae7_0_44"/>
          <p:cNvSpPr txBox="1">
            <a:spLocks noGrp="1"/>
          </p:cNvSpPr>
          <p:nvPr>
            <p:ph type="body" idx="1"/>
          </p:nvPr>
        </p:nvSpPr>
        <p:spPr>
          <a:xfrm>
            <a:off x="385762" y="962457"/>
            <a:ext cx="8465400" cy="318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s-MX"/>
              <a:t>Es un método  aplicable a todos los objetos de la super clase.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s-MX"/>
              <a:t>La implementación del método es completamente diferente en cada subclase 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s-MX"/>
              <a:t>Para declarar un método como abstracto, se pone delante la palabra reservada  </a:t>
            </a:r>
            <a:r>
              <a:rPr lang="es-MX" b="1"/>
              <a:t>abstract</a:t>
            </a:r>
            <a:r>
              <a:rPr lang="es-MX"/>
              <a:t>  y no define un cuerpo: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s-MX"/>
              <a:t>		 abstract   tipo   nombreMétodo (....);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s-MX"/>
              <a:t>Luego en cada subclase se define un método con la misma cabecera y distinto cuerpo.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5c0dcdae7_0_4"/>
          <p:cNvSpPr txBox="1">
            <a:spLocks noGrp="1"/>
          </p:cNvSpPr>
          <p:nvPr>
            <p:ph type="title"/>
          </p:nvPr>
        </p:nvSpPr>
        <p:spPr>
          <a:xfrm>
            <a:off x="491490" y="396212"/>
            <a:ext cx="34914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0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/>
              <a:t>Método Abstracto</a:t>
            </a:r>
            <a:endParaRPr/>
          </a:p>
        </p:txBody>
      </p:sp>
      <p:sp>
        <p:nvSpPr>
          <p:cNvPr id="117" name="Google Shape;117;g225c0dcdae7_0_4"/>
          <p:cNvSpPr txBox="1"/>
          <p:nvPr/>
        </p:nvSpPr>
        <p:spPr>
          <a:xfrm>
            <a:off x="331470" y="1134351"/>
            <a:ext cx="8618100" cy="3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700" rIns="0" bIns="0" anchor="t" anchorCtr="0">
            <a:spAutoFit/>
          </a:bodyPr>
          <a:lstStyle/>
          <a:p>
            <a:pPr marL="355600" marR="0" lvl="0" indent="-349250" algn="just" rtl="0">
              <a:lnSpc>
                <a:spcPct val="838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s-MX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una clase contiene al menos un método abstracto, entonces  es una clase abstracta.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0" indent="-349250" algn="just" rtl="0">
              <a:lnSpc>
                <a:spcPct val="838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s-MX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s-MX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clase abstracta </a:t>
            </a:r>
            <a:r>
              <a:rPr lang="es-MX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una clase de la que no se pueden crear  objetos, pero puede ser utilizada como clase padre para otras  clases.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s-MX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Declaración: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b="1" i="1" u="none" strike="noStrike" cap="none">
                <a:solidFill>
                  <a:srgbClr val="3333FF"/>
                </a:solidFill>
                <a:latin typeface="Calibri"/>
                <a:ea typeface="Calibri"/>
                <a:cs typeface="Calibri"/>
                <a:sym typeface="Calibri"/>
              </a:rPr>
              <a:t>public abstract class </a:t>
            </a:r>
            <a:r>
              <a:rPr lang="es-MX" sz="21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NombreClase </a:t>
            </a:r>
            <a:r>
              <a:rPr lang="es-MX" sz="2100" b="1" i="1" u="none" strike="noStrike" cap="none">
                <a:solidFill>
                  <a:srgbClr val="3333FF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MX" sz="2100" b="1" i="1" u="none" strike="noStrike" cap="none">
                <a:solidFill>
                  <a:srgbClr val="3333FF"/>
                </a:solidFill>
                <a:latin typeface="Calibri"/>
                <a:ea typeface="Calibri"/>
                <a:cs typeface="Calibri"/>
                <a:sym typeface="Calibri"/>
              </a:rPr>
              <a:t>..............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MX" sz="2100" b="0" i="1" u="none" strike="noStrike" cap="none">
                <a:solidFill>
                  <a:srgbClr val="3333FF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5c0dcdae7_0_49"/>
          <p:cNvSpPr txBox="1">
            <a:spLocks noGrp="1"/>
          </p:cNvSpPr>
          <p:nvPr>
            <p:ph type="title"/>
          </p:nvPr>
        </p:nvSpPr>
        <p:spPr>
          <a:xfrm>
            <a:off x="300000" y="154781"/>
            <a:ext cx="8544000" cy="560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200"/>
              <a:t>Implementación de métodos abstractos</a:t>
            </a:r>
            <a:endParaRPr sz="2200"/>
          </a:p>
        </p:txBody>
      </p:sp>
      <p:pic>
        <p:nvPicPr>
          <p:cNvPr id="123" name="Google Shape;123;g225c0dcdae7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7881"/>
            <a:ext cx="8839199" cy="36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5c0dcdae7_0_59"/>
          <p:cNvSpPr txBox="1">
            <a:spLocks noGrp="1"/>
          </p:cNvSpPr>
          <p:nvPr>
            <p:ph type="title"/>
          </p:nvPr>
        </p:nvSpPr>
        <p:spPr>
          <a:xfrm>
            <a:off x="300000" y="154781"/>
            <a:ext cx="8544000" cy="560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200"/>
              <a:t>Implementación de métodos abstractos</a:t>
            </a:r>
            <a:endParaRPr sz="2200"/>
          </a:p>
        </p:txBody>
      </p:sp>
      <p:pic>
        <p:nvPicPr>
          <p:cNvPr id="129" name="Google Shape;129;g225c0dcdae7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75" y="774081"/>
            <a:ext cx="6499965" cy="4123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5c0dcdae7_0_69"/>
          <p:cNvSpPr txBox="1">
            <a:spLocks noGrp="1"/>
          </p:cNvSpPr>
          <p:nvPr>
            <p:ph type="title"/>
          </p:nvPr>
        </p:nvSpPr>
        <p:spPr>
          <a:xfrm>
            <a:off x="300000" y="154781"/>
            <a:ext cx="8544000" cy="560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200"/>
              <a:t>Implementación de métodos abstractos</a:t>
            </a:r>
            <a:endParaRPr sz="2200"/>
          </a:p>
        </p:txBody>
      </p:sp>
      <p:pic>
        <p:nvPicPr>
          <p:cNvPr id="135" name="Google Shape;135;g225c0dcdae7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7881"/>
            <a:ext cx="6927615" cy="4123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5c0dcdae7_0_75"/>
          <p:cNvSpPr txBox="1">
            <a:spLocks noGrp="1"/>
          </p:cNvSpPr>
          <p:nvPr>
            <p:ph type="title"/>
          </p:nvPr>
        </p:nvSpPr>
        <p:spPr>
          <a:xfrm>
            <a:off x="300000" y="154781"/>
            <a:ext cx="8544000" cy="560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200"/>
              <a:t>Implementación de métodos abstractos</a:t>
            </a:r>
            <a:endParaRPr sz="2200"/>
          </a:p>
        </p:txBody>
      </p:sp>
      <p:pic>
        <p:nvPicPr>
          <p:cNvPr id="141" name="Google Shape;141;g225c0dcdae7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7881"/>
            <a:ext cx="8839198" cy="406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usiness slid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</Words>
  <Application>Microsoft Office PowerPoint</Application>
  <PresentationFormat>Presentación en pantalla (16:9)</PresentationFormat>
  <Paragraphs>39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Verdana</vt:lpstr>
      <vt:lpstr>Nunito</vt:lpstr>
      <vt:lpstr>Arial</vt:lpstr>
      <vt:lpstr>Calibri</vt:lpstr>
      <vt:lpstr>Abril Fatface</vt:lpstr>
      <vt:lpstr>Business slide</vt:lpstr>
      <vt:lpstr>CLASES ABSTRACTAS</vt:lpstr>
      <vt:lpstr>Temario</vt:lpstr>
      <vt:lpstr>Clase Abstracta</vt:lpstr>
      <vt:lpstr>Método Abstracto</vt:lpstr>
      <vt:lpstr>Método Abstracto</vt:lpstr>
      <vt:lpstr>Implementación de métodos abstractos</vt:lpstr>
      <vt:lpstr>Implementación de métodos abstractos</vt:lpstr>
      <vt:lpstr>Implementación de métodos abstractos</vt:lpstr>
      <vt:lpstr>Implementación de métodos abstractos</vt:lpstr>
      <vt:lpstr>Implementación de métodos abstractos</vt:lpstr>
      <vt:lpstr>Implementación de métodos abstractos</vt:lpstr>
      <vt:lpstr>Ejercicio en Clase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CLASES ABSTRACTAS</dc:title>
  <dc:creator>Aburto Herrera Beatrice</dc:creator>
  <cp:lastModifiedBy>Juan Carlos E. Romaina Acevedo</cp:lastModifiedBy>
  <cp:revision>1</cp:revision>
  <dcterms:modified xsi:type="dcterms:W3CDTF">2023-06-02T02:19:30Z</dcterms:modified>
</cp:coreProperties>
</file>